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F53982-EF1A-40E1-91D9-769B42050920}" v="10" dt="2024-07-23T08:20:56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ul Zeeshan" userId="34944a27f739a8cf" providerId="LiveId" clId="{F3F53982-EF1A-40E1-91D9-769B42050920}"/>
    <pc:docChg chg="undo custSel addSld delSld modSld addMainMaster delMainMaster modMainMaster">
      <pc:chgData name="Abdul Zeeshan" userId="34944a27f739a8cf" providerId="LiveId" clId="{F3F53982-EF1A-40E1-91D9-769B42050920}" dt="2024-07-23T08:21:52.763" v="446" actId="2696"/>
      <pc:docMkLst>
        <pc:docMk/>
      </pc:docMkLst>
      <pc:sldChg chg="addSp delSp modSp mod modClrScheme chgLayout">
        <pc:chgData name="Abdul Zeeshan" userId="34944a27f739a8cf" providerId="LiveId" clId="{F3F53982-EF1A-40E1-91D9-769B42050920}" dt="2024-07-22T04:52:46.379" v="308" actId="478"/>
        <pc:sldMkLst>
          <pc:docMk/>
          <pc:sldMk cId="3004856964" sldId="256"/>
        </pc:sldMkLst>
        <pc:spChg chg="del mod">
          <ac:chgData name="Abdul Zeeshan" userId="34944a27f739a8cf" providerId="LiveId" clId="{F3F53982-EF1A-40E1-91D9-769B42050920}" dt="2024-07-22T04:39:58.349" v="10" actId="478"/>
          <ac:spMkLst>
            <pc:docMk/>
            <pc:sldMk cId="3004856964" sldId="256"/>
            <ac:spMk id="10" creationId="{7EF55491-BCA2-59B6-BA0C-655918D91F93}"/>
          </ac:spMkLst>
        </pc:spChg>
        <pc:spChg chg="del">
          <ac:chgData name="Abdul Zeeshan" userId="34944a27f739a8cf" providerId="LiveId" clId="{F3F53982-EF1A-40E1-91D9-769B42050920}" dt="2024-07-22T04:39:46.919" v="6" actId="478"/>
          <ac:spMkLst>
            <pc:docMk/>
            <pc:sldMk cId="3004856964" sldId="256"/>
            <ac:spMk id="11" creationId="{FAF94E34-0C37-3C01-EE41-2F0FB467C8A2}"/>
          </ac:spMkLst>
        </pc:spChg>
        <pc:spChg chg="del">
          <ac:chgData name="Abdul Zeeshan" userId="34944a27f739a8cf" providerId="LiveId" clId="{F3F53982-EF1A-40E1-91D9-769B42050920}" dt="2024-07-22T04:52:46.379" v="308" actId="478"/>
          <ac:spMkLst>
            <pc:docMk/>
            <pc:sldMk cId="3004856964" sldId="256"/>
            <ac:spMk id="16" creationId="{C9491F39-DB4F-1815-A8FD-061A2E40E78F}"/>
          </ac:spMkLst>
        </pc:spChg>
        <pc:spChg chg="del">
          <ac:chgData name="Abdul Zeeshan" userId="34944a27f739a8cf" providerId="LiveId" clId="{F3F53982-EF1A-40E1-91D9-769B42050920}" dt="2024-07-22T04:52:42.921" v="307" actId="478"/>
          <ac:spMkLst>
            <pc:docMk/>
            <pc:sldMk cId="3004856964" sldId="256"/>
            <ac:spMk id="17" creationId="{AD9B2587-022D-7A31-4A2F-1E6D37749CB8}"/>
          </ac:spMkLst>
        </pc:spChg>
        <pc:spChg chg="del">
          <ac:chgData name="Abdul Zeeshan" userId="34944a27f739a8cf" providerId="LiveId" clId="{F3F53982-EF1A-40E1-91D9-769B42050920}" dt="2024-07-22T04:41:27.679" v="13" actId="478"/>
          <ac:spMkLst>
            <pc:docMk/>
            <pc:sldMk cId="3004856964" sldId="256"/>
            <ac:spMk id="24" creationId="{93B5B145-1F7B-6EDF-C362-3282B0B06FE5}"/>
          </ac:spMkLst>
        </pc:spChg>
        <pc:spChg chg="add del mod ord">
          <ac:chgData name="Abdul Zeeshan" userId="34944a27f739a8cf" providerId="LiveId" clId="{F3F53982-EF1A-40E1-91D9-769B42050920}" dt="2024-07-22T04:43:23.055" v="18" actId="700"/>
          <ac:spMkLst>
            <pc:docMk/>
            <pc:sldMk cId="3004856964" sldId="256"/>
            <ac:spMk id="25" creationId="{6F042E33-8A23-3E6D-BE52-3120F0FE2F99}"/>
          </ac:spMkLst>
        </pc:spChg>
        <pc:spChg chg="add del mod ord">
          <ac:chgData name="Abdul Zeeshan" userId="34944a27f739a8cf" providerId="LiveId" clId="{F3F53982-EF1A-40E1-91D9-769B42050920}" dt="2024-07-22T04:43:23.055" v="18" actId="700"/>
          <ac:spMkLst>
            <pc:docMk/>
            <pc:sldMk cId="3004856964" sldId="256"/>
            <ac:spMk id="26" creationId="{6CFF52B0-A890-32DD-B1A6-53D8BC6BD992}"/>
          </ac:spMkLst>
        </pc:spChg>
        <pc:spChg chg="add del mod ord">
          <ac:chgData name="Abdul Zeeshan" userId="34944a27f739a8cf" providerId="LiveId" clId="{F3F53982-EF1A-40E1-91D9-769B42050920}" dt="2024-07-22T04:46:27.085" v="22" actId="700"/>
          <ac:spMkLst>
            <pc:docMk/>
            <pc:sldMk cId="3004856964" sldId="256"/>
            <ac:spMk id="27" creationId="{6E4CBF35-BC0F-048C-3D81-8BC0EA609FC3}"/>
          </ac:spMkLst>
        </pc:spChg>
        <pc:spChg chg="add mod ord">
          <ac:chgData name="Abdul Zeeshan" userId="34944a27f739a8cf" providerId="LiveId" clId="{F3F53982-EF1A-40E1-91D9-769B42050920}" dt="2024-07-22T04:49:31.855" v="98" actId="1036"/>
          <ac:spMkLst>
            <pc:docMk/>
            <pc:sldMk cId="3004856964" sldId="256"/>
            <ac:spMk id="28" creationId="{9DB43369-08F6-C3E2-DA20-F9C47EF38EFB}"/>
          </ac:spMkLst>
        </pc:spChg>
        <pc:spChg chg="add del mod ord">
          <ac:chgData name="Abdul Zeeshan" userId="34944a27f739a8cf" providerId="LiveId" clId="{F3F53982-EF1A-40E1-91D9-769B42050920}" dt="2024-07-22T04:49:21.671" v="75" actId="478"/>
          <ac:spMkLst>
            <pc:docMk/>
            <pc:sldMk cId="3004856964" sldId="256"/>
            <ac:spMk id="29" creationId="{D85F3D27-0757-ECE9-79AC-AA9F60556038}"/>
          </ac:spMkLst>
        </pc:spChg>
        <pc:spChg chg="add mod">
          <ac:chgData name="Abdul Zeeshan" userId="34944a27f739a8cf" providerId="LiveId" clId="{F3F53982-EF1A-40E1-91D9-769B42050920}" dt="2024-07-22T04:52:01.278" v="305" actId="6549"/>
          <ac:spMkLst>
            <pc:docMk/>
            <pc:sldMk cId="3004856964" sldId="256"/>
            <ac:spMk id="30" creationId="{780759C2-3984-4819-BED1-62FEE224F8D2}"/>
          </ac:spMkLst>
        </pc:spChg>
        <pc:spChg chg="add mod">
          <ac:chgData name="Abdul Zeeshan" userId="34944a27f739a8cf" providerId="LiveId" clId="{F3F53982-EF1A-40E1-91D9-769B42050920}" dt="2024-07-22T04:52:18.194" v="306" actId="255"/>
          <ac:spMkLst>
            <pc:docMk/>
            <pc:sldMk cId="3004856964" sldId="256"/>
            <ac:spMk id="31" creationId="{6DCCC1AE-1C2D-631A-2736-DCC68C4C34B0}"/>
          </ac:spMkLst>
        </pc:spChg>
        <pc:picChg chg="del">
          <ac:chgData name="Abdul Zeeshan" userId="34944a27f739a8cf" providerId="LiveId" clId="{F3F53982-EF1A-40E1-91D9-769B42050920}" dt="2024-07-22T04:39:49.037" v="7" actId="478"/>
          <ac:picMkLst>
            <pc:docMk/>
            <pc:sldMk cId="3004856964" sldId="256"/>
            <ac:picMk id="7" creationId="{3B036465-A8D1-CA3C-6BAF-B4208EA1FD12}"/>
          </ac:picMkLst>
        </pc:picChg>
        <pc:picChg chg="del">
          <ac:chgData name="Abdul Zeeshan" userId="34944a27f739a8cf" providerId="LiveId" clId="{F3F53982-EF1A-40E1-91D9-769B42050920}" dt="2024-07-22T04:39:51.946" v="8" actId="478"/>
          <ac:picMkLst>
            <pc:docMk/>
            <pc:sldMk cId="3004856964" sldId="256"/>
            <ac:picMk id="9" creationId="{381A02F1-209F-6679-2E1B-B5B9D6FF127F}"/>
          </ac:picMkLst>
        </pc:picChg>
        <pc:cxnChg chg="del">
          <ac:chgData name="Abdul Zeeshan" userId="34944a27f739a8cf" providerId="LiveId" clId="{F3F53982-EF1A-40E1-91D9-769B42050920}" dt="2024-07-22T04:40:01.982" v="11" actId="478"/>
          <ac:cxnSpMkLst>
            <pc:docMk/>
            <pc:sldMk cId="3004856964" sldId="256"/>
            <ac:cxnSpMk id="13" creationId="{2DA1A795-3CE1-749E-142B-03BB97DC4A84}"/>
          </ac:cxnSpMkLst>
        </pc:cxnChg>
      </pc:sldChg>
      <pc:sldChg chg="addSp delSp modSp mod chgLayout">
        <pc:chgData name="Abdul Zeeshan" userId="34944a27f739a8cf" providerId="LiveId" clId="{F3F53982-EF1A-40E1-91D9-769B42050920}" dt="2024-07-23T08:19:36.756" v="317" actId="120"/>
        <pc:sldMkLst>
          <pc:docMk/>
          <pc:sldMk cId="1345592095" sldId="257"/>
        </pc:sldMkLst>
        <pc:spChg chg="del">
          <ac:chgData name="Abdul Zeeshan" userId="34944a27f739a8cf" providerId="LiveId" clId="{F3F53982-EF1A-40E1-91D9-769B42050920}" dt="2024-07-22T04:40:58.947" v="12" actId="478"/>
          <ac:spMkLst>
            <pc:docMk/>
            <pc:sldMk cId="1345592095" sldId="257"/>
            <ac:spMk id="2" creationId="{DF5CC68C-0BA4-DF3E-869B-9A183549696E}"/>
          </ac:spMkLst>
        </pc:spChg>
        <pc:spChg chg="del">
          <ac:chgData name="Abdul Zeeshan" userId="34944a27f739a8cf" providerId="LiveId" clId="{F3F53982-EF1A-40E1-91D9-769B42050920}" dt="2024-07-22T04:43:27.466" v="19" actId="700"/>
          <ac:spMkLst>
            <pc:docMk/>
            <pc:sldMk cId="1345592095" sldId="257"/>
            <ac:spMk id="3" creationId="{3924B7E4-5C01-5348-5BB8-6117E52710B3}"/>
          </ac:spMkLst>
        </pc:spChg>
        <pc:spChg chg="add mod ord">
          <ac:chgData name="Abdul Zeeshan" userId="34944a27f739a8cf" providerId="LiveId" clId="{F3F53982-EF1A-40E1-91D9-769B42050920}" dt="2024-07-23T08:19:36.756" v="317" actId="120"/>
          <ac:spMkLst>
            <pc:docMk/>
            <pc:sldMk cId="1345592095" sldId="257"/>
            <ac:spMk id="4" creationId="{148FBEE8-98FF-37EA-86F9-091711CC5778}"/>
          </ac:spMkLst>
        </pc:spChg>
        <pc:spChg chg="add mod ord">
          <ac:chgData name="Abdul Zeeshan" userId="34944a27f739a8cf" providerId="LiveId" clId="{F3F53982-EF1A-40E1-91D9-769B42050920}" dt="2024-07-22T04:43:27.466" v="19" actId="700"/>
          <ac:spMkLst>
            <pc:docMk/>
            <pc:sldMk cId="1345592095" sldId="257"/>
            <ac:spMk id="5" creationId="{04842313-36D5-B4D1-31F1-7EB242874835}"/>
          </ac:spMkLst>
        </pc:spChg>
        <pc:spChg chg="del">
          <ac:chgData name="Abdul Zeeshan" userId="34944a27f739a8cf" providerId="LiveId" clId="{F3F53982-EF1A-40E1-91D9-769B42050920}" dt="2024-07-22T04:39:30.072" v="4" actId="478"/>
          <ac:spMkLst>
            <pc:docMk/>
            <pc:sldMk cId="1345592095" sldId="257"/>
            <ac:spMk id="18" creationId="{3D0A1205-4EBE-671C-CF13-5CA91556339E}"/>
          </ac:spMkLst>
        </pc:spChg>
        <pc:spChg chg="del">
          <ac:chgData name="Abdul Zeeshan" userId="34944a27f739a8cf" providerId="LiveId" clId="{F3F53982-EF1A-40E1-91D9-769B42050920}" dt="2024-07-22T04:39:34.663" v="5" actId="478"/>
          <ac:spMkLst>
            <pc:docMk/>
            <pc:sldMk cId="1345592095" sldId="257"/>
            <ac:spMk id="19" creationId="{9564AC69-2D7A-42A5-9A50-8EB9836A3503}"/>
          </ac:spMkLst>
        </pc:spChg>
      </pc:sldChg>
      <pc:sldChg chg="modSp new del mod">
        <pc:chgData name="Abdul Zeeshan" userId="34944a27f739a8cf" providerId="LiveId" clId="{F3F53982-EF1A-40E1-91D9-769B42050920}" dt="2024-07-23T08:21:52.763" v="446" actId="2696"/>
        <pc:sldMkLst>
          <pc:docMk/>
          <pc:sldMk cId="1973886872" sldId="258"/>
        </pc:sldMkLst>
        <pc:spChg chg="mod">
          <ac:chgData name="Abdul Zeeshan" userId="34944a27f739a8cf" providerId="LiveId" clId="{F3F53982-EF1A-40E1-91D9-769B42050920}" dt="2024-07-22T04:46:52.860" v="26" actId="20577"/>
          <ac:spMkLst>
            <pc:docMk/>
            <pc:sldMk cId="1973886872" sldId="258"/>
            <ac:spMk id="5" creationId="{1A2EA34E-17CA-DCC6-EE0A-C058A776A393}"/>
          </ac:spMkLst>
        </pc:spChg>
        <pc:spChg chg="mod">
          <ac:chgData name="Abdul Zeeshan" userId="34944a27f739a8cf" providerId="LiveId" clId="{F3F53982-EF1A-40E1-91D9-769B42050920}" dt="2024-07-23T08:20:52.840" v="399" actId="20577"/>
          <ac:spMkLst>
            <pc:docMk/>
            <pc:sldMk cId="1973886872" sldId="258"/>
            <ac:spMk id="6" creationId="{6E392222-4A88-6A24-F443-D5CB82BC71FA}"/>
          </ac:spMkLst>
        </pc:spChg>
      </pc:sldChg>
      <pc:sldChg chg="delSp modSp new mod">
        <pc:chgData name="Abdul Zeeshan" userId="34944a27f739a8cf" providerId="LiveId" clId="{F3F53982-EF1A-40E1-91D9-769B42050920}" dt="2024-07-22T04:48:39.878" v="58" actId="478"/>
        <pc:sldMkLst>
          <pc:docMk/>
          <pc:sldMk cId="2581044857" sldId="259"/>
        </pc:sldMkLst>
        <pc:spChg chg="del">
          <ac:chgData name="Abdul Zeeshan" userId="34944a27f739a8cf" providerId="LiveId" clId="{F3F53982-EF1A-40E1-91D9-769B42050920}" dt="2024-07-22T04:48:02.783" v="40" actId="478"/>
          <ac:spMkLst>
            <pc:docMk/>
            <pc:sldMk cId="2581044857" sldId="259"/>
            <ac:spMk id="2" creationId="{E720F45C-FF58-3353-CB67-956007D408DF}"/>
          </ac:spMkLst>
        </pc:spChg>
        <pc:spChg chg="del mod">
          <ac:chgData name="Abdul Zeeshan" userId="34944a27f739a8cf" providerId="LiveId" clId="{F3F53982-EF1A-40E1-91D9-769B42050920}" dt="2024-07-22T04:48:39.878" v="58" actId="478"/>
          <ac:spMkLst>
            <pc:docMk/>
            <pc:sldMk cId="2581044857" sldId="259"/>
            <ac:spMk id="3" creationId="{CC7BBE8B-BEF8-01C1-66ED-ADD2A74EA750}"/>
          </ac:spMkLst>
        </pc:spChg>
        <pc:spChg chg="del mod">
          <ac:chgData name="Abdul Zeeshan" userId="34944a27f739a8cf" providerId="LiveId" clId="{F3F53982-EF1A-40E1-91D9-769B42050920}" dt="2024-07-22T04:47:47.955" v="29" actId="478"/>
          <ac:spMkLst>
            <pc:docMk/>
            <pc:sldMk cId="2581044857" sldId="259"/>
            <ac:spMk id="4" creationId="{81F1BC9F-8F27-98A3-54DA-08AAE083F016}"/>
          </ac:spMkLst>
        </pc:spChg>
        <pc:spChg chg="del">
          <ac:chgData name="Abdul Zeeshan" userId="34944a27f739a8cf" providerId="LiveId" clId="{F3F53982-EF1A-40E1-91D9-769B42050920}" dt="2024-07-22T04:47:51.611" v="30" actId="478"/>
          <ac:spMkLst>
            <pc:docMk/>
            <pc:sldMk cId="2581044857" sldId="259"/>
            <ac:spMk id="5" creationId="{CE7B6FDF-0954-9760-D7F7-06B6C96A7FB1}"/>
          </ac:spMkLst>
        </pc:spChg>
        <pc:spChg chg="mod">
          <ac:chgData name="Abdul Zeeshan" userId="34944a27f739a8cf" providerId="LiveId" clId="{F3F53982-EF1A-40E1-91D9-769B42050920}" dt="2024-07-22T04:48:37.362" v="57" actId="1036"/>
          <ac:spMkLst>
            <pc:docMk/>
            <pc:sldMk cId="2581044857" sldId="259"/>
            <ac:spMk id="6" creationId="{A6540704-E0FB-9A09-F050-376F1BA07C99}"/>
          </ac:spMkLst>
        </pc:spChg>
      </pc:sldChg>
      <pc:sldChg chg="modSp add mod">
        <pc:chgData name="Abdul Zeeshan" userId="34944a27f739a8cf" providerId="LiveId" clId="{F3F53982-EF1A-40E1-91D9-769B42050920}" dt="2024-07-23T08:19:48.959" v="328" actId="20577"/>
        <pc:sldMkLst>
          <pc:docMk/>
          <pc:sldMk cId="4219289303" sldId="260"/>
        </pc:sldMkLst>
        <pc:spChg chg="mod">
          <ac:chgData name="Abdul Zeeshan" userId="34944a27f739a8cf" providerId="LiveId" clId="{F3F53982-EF1A-40E1-91D9-769B42050920}" dt="2024-07-23T08:19:48.959" v="328" actId="20577"/>
          <ac:spMkLst>
            <pc:docMk/>
            <pc:sldMk cId="4219289303" sldId="260"/>
            <ac:spMk id="4" creationId="{148FBEE8-98FF-37EA-86F9-091711CC5778}"/>
          </ac:spMkLst>
        </pc:spChg>
      </pc:sldChg>
      <pc:sldChg chg="modSp add mod">
        <pc:chgData name="Abdul Zeeshan" userId="34944a27f739a8cf" providerId="LiveId" clId="{F3F53982-EF1A-40E1-91D9-769B42050920}" dt="2024-07-23T08:19:57.088" v="336" actId="20577"/>
        <pc:sldMkLst>
          <pc:docMk/>
          <pc:sldMk cId="1523344649" sldId="261"/>
        </pc:sldMkLst>
        <pc:spChg chg="mod">
          <ac:chgData name="Abdul Zeeshan" userId="34944a27f739a8cf" providerId="LiveId" clId="{F3F53982-EF1A-40E1-91D9-769B42050920}" dt="2024-07-23T08:19:57.088" v="336" actId="20577"/>
          <ac:spMkLst>
            <pc:docMk/>
            <pc:sldMk cId="1523344649" sldId="261"/>
            <ac:spMk id="4" creationId="{148FBEE8-98FF-37EA-86F9-091711CC5778}"/>
          </ac:spMkLst>
        </pc:spChg>
      </pc:sldChg>
      <pc:sldChg chg="modSp add mod">
        <pc:chgData name="Abdul Zeeshan" userId="34944a27f739a8cf" providerId="LiveId" clId="{F3F53982-EF1A-40E1-91D9-769B42050920}" dt="2024-07-23T08:20:12.029" v="354" actId="20577"/>
        <pc:sldMkLst>
          <pc:docMk/>
          <pc:sldMk cId="1703726969" sldId="262"/>
        </pc:sldMkLst>
        <pc:spChg chg="mod">
          <ac:chgData name="Abdul Zeeshan" userId="34944a27f739a8cf" providerId="LiveId" clId="{F3F53982-EF1A-40E1-91D9-769B42050920}" dt="2024-07-23T08:20:12.029" v="354" actId="20577"/>
          <ac:spMkLst>
            <pc:docMk/>
            <pc:sldMk cId="1703726969" sldId="262"/>
            <ac:spMk id="4" creationId="{148FBEE8-98FF-37EA-86F9-091711CC5778}"/>
          </ac:spMkLst>
        </pc:spChg>
      </pc:sldChg>
      <pc:sldChg chg="modSp new mod">
        <pc:chgData name="Abdul Zeeshan" userId="34944a27f739a8cf" providerId="LiveId" clId="{F3F53982-EF1A-40E1-91D9-769B42050920}" dt="2024-07-23T08:21:28.873" v="435" actId="6549"/>
        <pc:sldMkLst>
          <pc:docMk/>
          <pc:sldMk cId="2055561999" sldId="263"/>
        </pc:sldMkLst>
        <pc:spChg chg="mod">
          <ac:chgData name="Abdul Zeeshan" userId="34944a27f739a8cf" providerId="LiveId" clId="{F3F53982-EF1A-40E1-91D9-769B42050920}" dt="2024-07-23T08:21:28.873" v="435" actId="6549"/>
          <ac:spMkLst>
            <pc:docMk/>
            <pc:sldMk cId="2055561999" sldId="263"/>
            <ac:spMk id="6" creationId="{3FD3220D-E455-AF77-3FA4-06124AC23821}"/>
          </ac:spMkLst>
        </pc:spChg>
      </pc:sldChg>
      <pc:sldChg chg="modSp add mod">
        <pc:chgData name="Abdul Zeeshan" userId="34944a27f739a8cf" providerId="LiveId" clId="{F3F53982-EF1A-40E1-91D9-769B42050920}" dt="2024-07-23T08:20:41.655" v="387" actId="20577"/>
        <pc:sldMkLst>
          <pc:docMk/>
          <pc:sldMk cId="4234102264" sldId="264"/>
        </pc:sldMkLst>
        <pc:spChg chg="mod">
          <ac:chgData name="Abdul Zeeshan" userId="34944a27f739a8cf" providerId="LiveId" clId="{F3F53982-EF1A-40E1-91D9-769B42050920}" dt="2024-07-23T08:20:41.655" v="387" actId="20577"/>
          <ac:spMkLst>
            <pc:docMk/>
            <pc:sldMk cId="4234102264" sldId="264"/>
            <ac:spMk id="4" creationId="{148FBEE8-98FF-37EA-86F9-091711CC5778}"/>
          </ac:spMkLst>
        </pc:spChg>
      </pc:sldChg>
      <pc:sldChg chg="modSp add mod">
        <pc:chgData name="Abdul Zeeshan" userId="34944a27f739a8cf" providerId="LiveId" clId="{F3F53982-EF1A-40E1-91D9-769B42050920}" dt="2024-07-23T08:21:39.384" v="445" actId="20577"/>
        <pc:sldMkLst>
          <pc:docMk/>
          <pc:sldMk cId="3351855949" sldId="265"/>
        </pc:sldMkLst>
        <pc:spChg chg="mod">
          <ac:chgData name="Abdul Zeeshan" userId="34944a27f739a8cf" providerId="LiveId" clId="{F3F53982-EF1A-40E1-91D9-769B42050920}" dt="2024-07-23T08:21:39.384" v="445" actId="20577"/>
          <ac:spMkLst>
            <pc:docMk/>
            <pc:sldMk cId="3351855949" sldId="265"/>
            <ac:spMk id="4" creationId="{148FBEE8-98FF-37EA-86F9-091711CC5778}"/>
          </ac:spMkLst>
        </pc:spChg>
      </pc:sldChg>
      <pc:sldChg chg="modSp add mod">
        <pc:chgData name="Abdul Zeeshan" userId="34944a27f739a8cf" providerId="LiveId" clId="{F3F53982-EF1A-40E1-91D9-769B42050920}" dt="2024-07-23T08:21:10.410" v="429" actId="20577"/>
        <pc:sldMkLst>
          <pc:docMk/>
          <pc:sldMk cId="3441199365" sldId="266"/>
        </pc:sldMkLst>
        <pc:spChg chg="mod">
          <ac:chgData name="Abdul Zeeshan" userId="34944a27f739a8cf" providerId="LiveId" clId="{F3F53982-EF1A-40E1-91D9-769B42050920}" dt="2024-07-23T08:21:10.410" v="429" actId="20577"/>
          <ac:spMkLst>
            <pc:docMk/>
            <pc:sldMk cId="3441199365" sldId="266"/>
            <ac:spMk id="4" creationId="{148FBEE8-98FF-37EA-86F9-091711CC5778}"/>
          </ac:spMkLst>
        </pc:spChg>
      </pc:sldChg>
      <pc:sldMasterChg chg="addSldLayout delSldLayout modSldLayout">
        <pc:chgData name="Abdul Zeeshan" userId="34944a27f739a8cf" providerId="LiveId" clId="{F3F53982-EF1A-40E1-91D9-769B42050920}" dt="2024-07-22T04:42:20.424" v="16" actId="478"/>
        <pc:sldMasterMkLst>
          <pc:docMk/>
          <pc:sldMasterMk cId="440833626" sldId="2147483660"/>
        </pc:sldMasterMkLst>
        <pc:sldLayoutChg chg="delSp mod">
          <pc:chgData name="Abdul Zeeshan" userId="34944a27f739a8cf" providerId="LiveId" clId="{F3F53982-EF1A-40E1-91D9-769B42050920}" dt="2024-07-22T04:42:20.424" v="16" actId="478"/>
          <pc:sldLayoutMkLst>
            <pc:docMk/>
            <pc:sldMasterMk cId="440833626" sldId="2147483660"/>
            <pc:sldLayoutMk cId="1341616030" sldId="2147483661"/>
          </pc:sldLayoutMkLst>
          <pc:spChg chg="del">
            <ac:chgData name="Abdul Zeeshan" userId="34944a27f739a8cf" providerId="LiveId" clId="{F3F53982-EF1A-40E1-91D9-769B42050920}" dt="2024-07-22T04:42:13.684" v="14" actId="478"/>
            <ac:spMkLst>
              <pc:docMk/>
              <pc:sldMasterMk cId="440833626" sldId="2147483660"/>
              <pc:sldLayoutMk cId="1341616030" sldId="2147483661"/>
              <ac:spMk id="2" creationId="{00000000-0000-0000-0000-000000000000}"/>
            </ac:spMkLst>
          </pc:spChg>
          <pc:spChg chg="del">
            <ac:chgData name="Abdul Zeeshan" userId="34944a27f739a8cf" providerId="LiveId" clId="{F3F53982-EF1A-40E1-91D9-769B42050920}" dt="2024-07-22T04:42:16.546" v="15" actId="478"/>
            <ac:spMkLst>
              <pc:docMk/>
              <pc:sldMasterMk cId="440833626" sldId="2147483660"/>
              <pc:sldLayoutMk cId="1341616030" sldId="2147483661"/>
              <ac:spMk id="3" creationId="{00000000-0000-0000-0000-000000000000}"/>
            </ac:spMkLst>
          </pc:spChg>
          <pc:spChg chg="del">
            <ac:chgData name="Abdul Zeeshan" userId="34944a27f739a8cf" providerId="LiveId" clId="{F3F53982-EF1A-40E1-91D9-769B42050920}" dt="2024-07-22T04:42:20.424" v="16" actId="478"/>
            <ac:spMkLst>
              <pc:docMk/>
              <pc:sldMasterMk cId="440833626" sldId="2147483660"/>
              <pc:sldLayoutMk cId="1341616030" sldId="2147483661"/>
              <ac:spMk id="14" creationId="{E80067E5-8B55-3E2B-1A72-8B15B49D0784}"/>
            </ac:spMkLst>
          </pc:spChg>
        </pc:sldLayoutChg>
        <pc:sldLayoutChg chg="new del mod">
          <pc:chgData name="Abdul Zeeshan" userId="34944a27f739a8cf" providerId="LiveId" clId="{F3F53982-EF1A-40E1-91D9-769B42050920}" dt="2024-07-22T04:38:16.948" v="3" actId="11236"/>
          <pc:sldLayoutMkLst>
            <pc:docMk/>
            <pc:sldMasterMk cId="440833626" sldId="2147483660"/>
            <pc:sldLayoutMk cId="2946834541" sldId="2147483672"/>
          </pc:sldLayoutMkLst>
        </pc:sldLayoutChg>
      </pc:sldMasterChg>
      <pc:sldMasterChg chg="new del mod addSldLayout delSldLayout">
        <pc:chgData name="Abdul Zeeshan" userId="34944a27f739a8cf" providerId="LiveId" clId="{F3F53982-EF1A-40E1-91D9-769B42050920}" dt="2024-07-22T04:38:02.665" v="1" actId="6938"/>
        <pc:sldMasterMkLst>
          <pc:docMk/>
          <pc:sldMasterMk cId="3699475828" sldId="2147483672"/>
        </pc:sldMasterMkLst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1461241692" sldId="2147483673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3480333114" sldId="2147483674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2412522279" sldId="2147483675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3503419716" sldId="2147483676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1506414135" sldId="2147483677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866304399" sldId="2147483678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2591731652" sldId="2147483679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528040621" sldId="2147483680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3251993001" sldId="2147483681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820614975" sldId="2147483682"/>
          </pc:sldLayoutMkLst>
        </pc:sldLayoutChg>
        <pc:sldLayoutChg chg="new del replId">
          <pc:chgData name="Abdul Zeeshan" userId="34944a27f739a8cf" providerId="LiveId" clId="{F3F53982-EF1A-40E1-91D9-769B42050920}" dt="2024-07-22T04:38:02.665" v="1" actId="6938"/>
          <pc:sldLayoutMkLst>
            <pc:docMk/>
            <pc:sldMasterMk cId="3699475828" sldId="2147483672"/>
            <pc:sldLayoutMk cId="2566030218" sldId="214748368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C567E-35AC-4A19-875E-AEFEB9D23CF4}" type="datetimeFigureOut">
              <a:rPr lang="en-IN" smtClean="0"/>
              <a:t>23-07-2024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42656-1285-4796-AF20-781DC3D2DE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291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A5F4CCD-A018-44A7-D6C5-643AA101D4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796" y="148429"/>
            <a:ext cx="1374204" cy="10031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C16261-C507-2D54-D638-3D8305F2CD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75" y="129380"/>
            <a:ext cx="2713537" cy="8065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3763659-C2F5-EE77-9CD2-FE247BCFC2B1}"/>
              </a:ext>
            </a:extLst>
          </p:cNvPr>
          <p:cNvSpPr txBox="1"/>
          <p:nvPr userDrawn="1"/>
        </p:nvSpPr>
        <p:spPr>
          <a:xfrm>
            <a:off x="5117689" y="44396"/>
            <a:ext cx="271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Engravers MT" panose="02090707080505020304" pitchFamily="18" charset="0"/>
              </a:rPr>
              <a:t>ICCCCM-2024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33FD5C-D5B5-1214-E269-DF430EAC70CF}"/>
              </a:ext>
            </a:extLst>
          </p:cNvPr>
          <p:cNvSpPr txBox="1"/>
          <p:nvPr userDrawn="1"/>
        </p:nvSpPr>
        <p:spPr>
          <a:xfrm>
            <a:off x="3318387" y="382416"/>
            <a:ext cx="63392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IN" sz="2000" b="1" baseline="30000" dirty="0">
                <a:solidFill>
                  <a:schemeClr val="accent1">
                    <a:lumMod val="75000"/>
                  </a:schemeClr>
                </a:solidFill>
              </a:rPr>
              <a:t>rd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 International Conference on </a:t>
            </a:r>
          </a:p>
          <a:p>
            <a:pPr algn="ctr"/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Control, Computing, Communication and Materials 2024</a:t>
            </a:r>
          </a:p>
          <a:p>
            <a:pPr algn="ctr"/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10</a:t>
            </a:r>
            <a:r>
              <a:rPr lang="en-IN" sz="1600" b="1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– 11</a:t>
            </a:r>
            <a:r>
              <a:rPr lang="en-IN" sz="1600" b="1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August 2024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BFD4A6-1CD4-683B-7B21-EF0CB2800031}"/>
              </a:ext>
            </a:extLst>
          </p:cNvPr>
          <p:cNvCxnSpPr>
            <a:cxnSpLocks/>
          </p:cNvCxnSpPr>
          <p:nvPr userDrawn="1"/>
        </p:nvCxnSpPr>
        <p:spPr>
          <a:xfrm>
            <a:off x="-9218" y="137159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61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28675" y="2041730"/>
            <a:ext cx="11202325" cy="4135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/>
              <a:t>Slide content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535249-C70C-6BCB-9563-0A51012FBE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796" y="148429"/>
            <a:ext cx="1374204" cy="10031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5E18E7E-EF3A-22D4-6714-17D63728DF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75" y="129380"/>
            <a:ext cx="2713537" cy="80652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A63783-D361-2A9E-7D03-565F7CA09FBD}"/>
              </a:ext>
            </a:extLst>
          </p:cNvPr>
          <p:cNvCxnSpPr>
            <a:cxnSpLocks/>
          </p:cNvCxnSpPr>
          <p:nvPr userDrawn="1"/>
        </p:nvCxnSpPr>
        <p:spPr>
          <a:xfrm>
            <a:off x="-9218" y="137159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632188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02FA2FC-3AEC-42C7-9C0C-7BBC24FC73BC}" type="datetime1">
              <a:rPr lang="en-IN" smtClean="0"/>
              <a:t>23-07-2024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07176" y="631282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IN" dirty="0"/>
              <a:t>Paper ID 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8549" y="6321885"/>
            <a:ext cx="695325" cy="28846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IN" dirty="0"/>
              <a:t>  [1]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DD94FE5-54FC-E808-952A-987967D3C8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33575" y="1301543"/>
            <a:ext cx="9144000" cy="670131"/>
          </a:xfrm>
          <a:prstGeom prst="rect">
            <a:avLst/>
          </a:prstGeo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9777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26407" y="2761573"/>
            <a:ext cx="7162800" cy="2105701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6000" b="1">
                <a:latin typeface="Arial Rounded MT Bold" panose="020F070403050403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535249-C70C-6BCB-9563-0A51012FBE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796" y="148429"/>
            <a:ext cx="1374204" cy="10031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5E18E7E-EF3A-22D4-6714-17D63728DF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75" y="129380"/>
            <a:ext cx="2713537" cy="80652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A63783-D361-2A9E-7D03-565F7CA09FBD}"/>
              </a:ext>
            </a:extLst>
          </p:cNvPr>
          <p:cNvCxnSpPr>
            <a:cxnSpLocks/>
          </p:cNvCxnSpPr>
          <p:nvPr userDrawn="1"/>
        </p:nvCxnSpPr>
        <p:spPr>
          <a:xfrm>
            <a:off x="-9218" y="137159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F045598-C8E6-4369-3F0C-C52121A09690}"/>
              </a:ext>
            </a:extLst>
          </p:cNvPr>
          <p:cNvSpPr txBox="1"/>
          <p:nvPr userDrawn="1"/>
        </p:nvSpPr>
        <p:spPr>
          <a:xfrm>
            <a:off x="3318387" y="382416"/>
            <a:ext cx="63392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IN" sz="2000" b="1" baseline="30000" dirty="0">
                <a:solidFill>
                  <a:schemeClr val="accent1">
                    <a:lumMod val="75000"/>
                  </a:schemeClr>
                </a:solidFill>
              </a:rPr>
              <a:t>rd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 International Conference on </a:t>
            </a:r>
          </a:p>
          <a:p>
            <a:pPr algn="ctr"/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Control, Computing, Communication and Materials 2024</a:t>
            </a:r>
          </a:p>
          <a:p>
            <a:pPr algn="ctr"/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10</a:t>
            </a:r>
            <a:r>
              <a:rPr lang="en-IN" sz="1600" b="1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– 11</a:t>
            </a:r>
            <a:r>
              <a:rPr lang="en-IN" sz="1600" b="1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August 2024</a:t>
            </a:r>
          </a:p>
        </p:txBody>
      </p:sp>
    </p:spTree>
    <p:extLst>
      <p:ext uri="{BB962C8B-B14F-4D97-AF65-F5344CB8AC3E}">
        <p14:creationId xmlns:p14="http://schemas.microsoft.com/office/powerpoint/2010/main" val="374133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BC2A11C-1A7E-2595-4738-FC3D1794CA4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796" y="148429"/>
            <a:ext cx="1374204" cy="10031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554687-A743-EFA2-58AE-F23B6E34D8C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75" y="129380"/>
            <a:ext cx="2713537" cy="8065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6ADA932-27CF-DA6D-F32A-271ABCD56A7C}"/>
              </a:ext>
            </a:extLst>
          </p:cNvPr>
          <p:cNvSpPr txBox="1"/>
          <p:nvPr userDrawn="1"/>
        </p:nvSpPr>
        <p:spPr>
          <a:xfrm>
            <a:off x="5117689" y="44396"/>
            <a:ext cx="271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Engravers MT" panose="02090707080505020304" pitchFamily="18" charset="0"/>
              </a:rPr>
              <a:t>ICCCCM-2024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211F84-F905-A858-6CDD-BAB1441BA2C7}"/>
              </a:ext>
            </a:extLst>
          </p:cNvPr>
          <p:cNvSpPr txBox="1"/>
          <p:nvPr userDrawn="1"/>
        </p:nvSpPr>
        <p:spPr>
          <a:xfrm>
            <a:off x="3318387" y="382416"/>
            <a:ext cx="63392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IN" sz="2000" b="1" baseline="30000" dirty="0">
                <a:solidFill>
                  <a:schemeClr val="accent1">
                    <a:lumMod val="75000"/>
                  </a:schemeClr>
                </a:solidFill>
              </a:rPr>
              <a:t>rd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 International Conference on </a:t>
            </a:r>
          </a:p>
          <a:p>
            <a:pPr algn="ctr"/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Control, Computing, Communication and Materials 2024</a:t>
            </a:r>
          </a:p>
          <a:p>
            <a:pPr algn="ctr"/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10</a:t>
            </a:r>
            <a:r>
              <a:rPr lang="en-IN" sz="1600" b="1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– 11</a:t>
            </a:r>
            <a:r>
              <a:rPr lang="en-IN" sz="1600" b="1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August 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48CCCA-5D71-B72E-9B4F-CB556F5F09A0}"/>
              </a:ext>
            </a:extLst>
          </p:cNvPr>
          <p:cNvCxnSpPr>
            <a:cxnSpLocks/>
          </p:cNvCxnSpPr>
          <p:nvPr userDrawn="1"/>
        </p:nvCxnSpPr>
        <p:spPr>
          <a:xfrm>
            <a:off x="-9218" y="137159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-Shape 13">
            <a:extLst>
              <a:ext uri="{FF2B5EF4-FFF2-40B4-BE49-F238E27FC236}">
                <a16:creationId xmlns:a16="http://schemas.microsoft.com/office/drawing/2014/main" id="{827EF724-45A2-89EC-9471-1A7D2D6C42AC}"/>
              </a:ext>
            </a:extLst>
          </p:cNvPr>
          <p:cNvSpPr/>
          <p:nvPr userDrawn="1"/>
        </p:nvSpPr>
        <p:spPr>
          <a:xfrm flipH="1">
            <a:off x="9525" y="6345812"/>
            <a:ext cx="12192000" cy="540763"/>
          </a:xfrm>
          <a:prstGeom prst="corne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68D88E-FC5F-5FCD-BA11-616DC0BD1C38}"/>
              </a:ext>
            </a:extLst>
          </p:cNvPr>
          <p:cNvSpPr/>
          <p:nvPr userDrawn="1"/>
        </p:nvSpPr>
        <p:spPr>
          <a:xfrm flipV="1">
            <a:off x="9525" y="6345812"/>
            <a:ext cx="11916697" cy="2802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083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>
            <a:extLst>
              <a:ext uri="{FF2B5EF4-FFF2-40B4-BE49-F238E27FC236}">
                <a16:creationId xmlns:a16="http://schemas.microsoft.com/office/drawing/2014/main" id="{9DB43369-08F6-C3E2-DA20-F9C47EF38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3575" y="2137287"/>
            <a:ext cx="9144000" cy="670131"/>
          </a:xfrm>
        </p:spPr>
        <p:txBody>
          <a:bodyPr/>
          <a:lstStyle/>
          <a:p>
            <a:r>
              <a:rPr lang="en-IN" sz="5400" dirty="0"/>
              <a:t>Paper Title</a:t>
            </a:r>
          </a:p>
        </p:txBody>
      </p:sp>
      <p:sp>
        <p:nvSpPr>
          <p:cNvPr id="30" name="Title 27">
            <a:extLst>
              <a:ext uri="{FF2B5EF4-FFF2-40B4-BE49-F238E27FC236}">
                <a16:creationId xmlns:a16="http://schemas.microsoft.com/office/drawing/2014/main" id="{780759C2-3984-4819-BED1-62FEE224F8D2}"/>
              </a:ext>
            </a:extLst>
          </p:cNvPr>
          <p:cNvSpPr txBox="1">
            <a:spLocks/>
          </p:cNvSpPr>
          <p:nvPr/>
        </p:nvSpPr>
        <p:spPr>
          <a:xfrm>
            <a:off x="1948328" y="3093934"/>
            <a:ext cx="9144000" cy="540763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800" u="sng" dirty="0"/>
              <a:t>Paper – ID:            </a:t>
            </a:r>
          </a:p>
        </p:txBody>
      </p:sp>
      <p:sp>
        <p:nvSpPr>
          <p:cNvPr id="31" name="Title 27">
            <a:extLst>
              <a:ext uri="{FF2B5EF4-FFF2-40B4-BE49-F238E27FC236}">
                <a16:creationId xmlns:a16="http://schemas.microsoft.com/office/drawing/2014/main" id="{6DCCC1AE-1C2D-631A-2736-DCC68C4C34B0}"/>
              </a:ext>
            </a:extLst>
          </p:cNvPr>
          <p:cNvSpPr txBox="1">
            <a:spLocks/>
          </p:cNvSpPr>
          <p:nvPr/>
        </p:nvSpPr>
        <p:spPr>
          <a:xfrm>
            <a:off x="1820504" y="3634697"/>
            <a:ext cx="9144000" cy="67013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400" dirty="0"/>
              <a:t>Name of author(s) with affiliations:</a:t>
            </a:r>
          </a:p>
        </p:txBody>
      </p:sp>
    </p:spTree>
    <p:extLst>
      <p:ext uri="{BB962C8B-B14F-4D97-AF65-F5344CB8AC3E}">
        <p14:creationId xmlns:p14="http://schemas.microsoft.com/office/powerpoint/2010/main" val="3004856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540704-E0FB-9A09-F050-376F1BA07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3575" y="1449024"/>
            <a:ext cx="9144000" cy="2533038"/>
          </a:xfrm>
        </p:spPr>
        <p:txBody>
          <a:bodyPr/>
          <a:lstStyle/>
          <a:p>
            <a:r>
              <a:rPr lang="en-IN" sz="6000" dirty="0">
                <a:latin typeface="Engravers MT" panose="020907070805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58104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842313-36D5-B4D1-31F1-7EB242874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8FBEE8-98FF-37EA-86F9-091711CC57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N" dirty="0"/>
              <a:t>Contents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5189A-2373-F45F-C793-1752920E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Paper ID : 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F589A-F777-5E20-B4DC-D84202F4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  [1]</a:t>
            </a:r>
            <a:endParaRPr lang="en-IN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73490F4-7FF0-A498-7749-EB285538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0A07-32AA-4294-8EC2-679F9CC722D6}" type="datetime1">
              <a:rPr lang="en-IN" smtClean="0"/>
              <a:t>23-07-2024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559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842313-36D5-B4D1-31F1-7EB242874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8FBEE8-98FF-37EA-86F9-091711CC57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N" dirty="0"/>
              <a:t>Motivation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5189A-2373-F45F-C793-1752920E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Paper ID : 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F589A-F777-5E20-B4DC-D84202F4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  [1]</a:t>
            </a:r>
            <a:endParaRPr lang="en-IN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73490F4-7FF0-A498-7749-EB285538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0A07-32AA-4294-8EC2-679F9CC722D6}" type="datetime1">
              <a:rPr lang="en-IN" smtClean="0"/>
              <a:t>23-07-2024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928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842313-36D5-B4D1-31F1-7EB242874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8FBEE8-98FF-37EA-86F9-091711CC57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N" dirty="0"/>
              <a:t>Novelty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5189A-2373-F45F-C793-1752920E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Paper ID : 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F589A-F777-5E20-B4DC-D84202F4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  [1]</a:t>
            </a:r>
            <a:endParaRPr lang="en-IN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73490F4-7FF0-A498-7749-EB285538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0A07-32AA-4294-8EC2-679F9CC722D6}" type="datetime1">
              <a:rPr lang="en-IN" smtClean="0"/>
              <a:t>23-07-2024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334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842313-36D5-B4D1-31F1-7EB242874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8FBEE8-98FF-37EA-86F9-091711CC57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N" dirty="0"/>
              <a:t>Problem statement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5189A-2373-F45F-C793-1752920E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Paper ID : 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F589A-F777-5E20-B4DC-D84202F4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  [1]</a:t>
            </a:r>
            <a:endParaRPr lang="en-IN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73490F4-7FF0-A498-7749-EB285538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0A07-32AA-4294-8EC2-679F9CC722D6}" type="datetime1">
              <a:rPr lang="en-IN" smtClean="0"/>
              <a:t>23-07-2024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3726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CBEC14-C502-5113-CF40-5F9BF3867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58833A-CAFB-332B-335D-EAF0750FC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A2FC-3AEC-42C7-9C0C-7BBC24FC73BC}" type="datetime1">
              <a:rPr lang="en-IN" smtClean="0"/>
              <a:t>23-07-2024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F0A59-968F-0547-65D5-1AEBC318C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Paper ID : 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EF61A-2992-08CC-A2E6-4BDB73B01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  [1]</a:t>
            </a:r>
            <a:endParaRPr lang="en-IN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FD3220D-E455-AF77-3FA4-06124AC238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N" dirty="0"/>
              <a:t>Proposed methodology</a:t>
            </a:r>
          </a:p>
        </p:txBody>
      </p:sp>
    </p:spTree>
    <p:extLst>
      <p:ext uri="{BB962C8B-B14F-4D97-AF65-F5344CB8AC3E}">
        <p14:creationId xmlns:p14="http://schemas.microsoft.com/office/powerpoint/2010/main" val="205556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842313-36D5-B4D1-31F1-7EB242874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8FBEE8-98FF-37EA-86F9-091711CC57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N" dirty="0"/>
              <a:t>Results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5189A-2373-F45F-C793-1752920E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Paper ID : 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F589A-F777-5E20-B4DC-D84202F4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  [1]</a:t>
            </a:r>
            <a:endParaRPr lang="en-IN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73490F4-7FF0-A498-7749-EB285538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0A07-32AA-4294-8EC2-679F9CC722D6}" type="datetime1">
              <a:rPr lang="en-IN" smtClean="0"/>
              <a:t>23-07-2024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4102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842313-36D5-B4D1-31F1-7EB242874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8FBEE8-98FF-37EA-86F9-091711CC57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N" dirty="0"/>
              <a:t>Conclusion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5189A-2373-F45F-C793-1752920E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Paper ID : 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F589A-F777-5E20-B4DC-D84202F4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  [1]</a:t>
            </a:r>
            <a:endParaRPr lang="en-IN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73490F4-7FF0-A498-7749-EB285538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0A07-32AA-4294-8EC2-679F9CC722D6}" type="datetime1">
              <a:rPr lang="en-IN" smtClean="0"/>
              <a:t>23-07-2024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1855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842313-36D5-B4D1-31F1-7EB242874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8FBEE8-98FF-37EA-86F9-091711CC57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IN" dirty="0"/>
              <a:t>Response to reviewer comments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5189A-2373-F45F-C793-1752920E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Paper ID : 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F589A-F777-5E20-B4DC-D84202F4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  [1]</a:t>
            </a:r>
            <a:endParaRPr lang="en-IN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73490F4-7FF0-A498-7749-EB285538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0A07-32AA-4294-8EC2-679F9CC722D6}" type="datetime1">
              <a:rPr lang="en-IN" smtClean="0"/>
              <a:t>23-07-2024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119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</TotalTime>
  <Words>94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Engravers MT</vt:lpstr>
      <vt:lpstr>Office Theme</vt:lpstr>
      <vt:lpstr>Paper Title</vt:lpstr>
      <vt:lpstr>Contents</vt:lpstr>
      <vt:lpstr>Motivation</vt:lpstr>
      <vt:lpstr>Novelty</vt:lpstr>
      <vt:lpstr>Problem statement</vt:lpstr>
      <vt:lpstr>Proposed methodology</vt:lpstr>
      <vt:lpstr>Results</vt:lpstr>
      <vt:lpstr>Conclusion</vt:lpstr>
      <vt:lpstr>Response to reviewer comments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Abdul Zeeshan</dc:creator>
  <cp:lastModifiedBy>Abdul Zeeshan</cp:lastModifiedBy>
  <cp:revision>1</cp:revision>
  <dcterms:created xsi:type="dcterms:W3CDTF">2024-07-22T03:58:29Z</dcterms:created>
  <dcterms:modified xsi:type="dcterms:W3CDTF">2024-07-23T08:21:56Z</dcterms:modified>
</cp:coreProperties>
</file>